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12201"/>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11994" y="133850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11392" y="188401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311994" y="2599977"/>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11994" y="3152850"/>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11996" y="3757166"/>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11995" y="424078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11995" y="4880713"/>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6" y="537653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9525" y="-10064"/>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264980" y="3713611"/>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545902" y="3717963"/>
            <a:ext cx="3145274"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471732" y="4329228"/>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678418" y="1053231"/>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95432" y="2521109"/>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813559" y="3189923"/>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829962" y="3836868"/>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818917" y="4574941"/>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837428" y="5319397"/>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840329" y="6086711"/>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257575" y="173025"/>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763</TotalTime>
  <Words>753</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3</cp:revision>
  <dcterms:created xsi:type="dcterms:W3CDTF">2024-07-06T05:15:29Z</dcterms:created>
  <dcterms:modified xsi:type="dcterms:W3CDTF">2024-07-07T06:00:18Z</dcterms:modified>
</cp:coreProperties>
</file>